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AFC5023-1AD0-40C4-AB4F-08ADC493C5B6}" type="datetimeFigureOut">
              <a:rPr lang="ru-RU" smtClean="0"/>
              <a:t>13.11.2018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BCF0F2-DB74-4E9A-97E7-15882B4B6D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1800200" cy="1800200"/>
          </a:xfrm>
          <a:prstGeom prst="rect">
            <a:avLst/>
          </a:prstGeom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3059832" y="476672"/>
            <a:ext cx="5904656" cy="5544616"/>
          </a:xfrm>
        </p:spPr>
        <p:txBody>
          <a:bodyPr anchor="t"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работе с личным кабинетом автора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23565"/>
            <a:ext cx="68961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74824"/>
      </p:ext>
    </p:extLst>
  </p:cSld>
  <p:clrMapOvr>
    <a:masterClrMapping/>
  </p:clrMapOvr>
  <p:transition spd="slow" advTm="10684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215001"/>
            <a:ext cx="7260882" cy="4281339"/>
          </a:xfrm>
          <a:prstGeom prst="rect">
            <a:avLst/>
          </a:prstGeom>
        </p:spPr>
      </p:pic>
      <p:sp>
        <p:nvSpPr>
          <p:cNvPr id="6" name="Стрелка вверх 5"/>
          <p:cNvSpPr/>
          <p:nvPr/>
        </p:nvSpPr>
        <p:spPr>
          <a:xfrm>
            <a:off x="4932040" y="342900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9" y="405631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3302"/>
            <a:ext cx="7102456" cy="444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627784" y="54497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7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35696" y="2131294"/>
            <a:ext cx="6912768" cy="4065315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5940152" y="43527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9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7344816" cy="432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652120" y="41403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1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7986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2131293"/>
            <a:ext cx="7344816" cy="41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7165807" cy="440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22" y="188640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267744" y="46531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2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712879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7986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5508104" y="49164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3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7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Инструкция по работе с личным кабинетом автора  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по работе с личным кабинетом автора  в </dc:title>
  <dc:creator>Admin</dc:creator>
  <cp:lastModifiedBy>Admin</cp:lastModifiedBy>
  <cp:revision>6</cp:revision>
  <dcterms:created xsi:type="dcterms:W3CDTF">2018-11-12T14:24:51Z</dcterms:created>
  <dcterms:modified xsi:type="dcterms:W3CDTF">2018-11-13T09:19:05Z</dcterms:modified>
</cp:coreProperties>
</file>